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  <p:embeddedFontLst>
    <p:embeddedFont>
      <p:font typeface="Lora"/>
      <p:regular r:id="rId30"/>
    </p:embeddedFont>
    <p:embeddedFont>
      <p:font typeface="Lora"/>
      <p:regular r:id="rId31"/>
    </p:embeddedFont>
    <p:embeddedFont>
      <p:font typeface="Lora"/>
      <p:regular r:id="rId32"/>
    </p:embeddedFont>
    <p:embeddedFont>
      <p:font typeface="Lora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songchaewon/webpgm" TargetMode="Externa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hyperlink" Target="https://gamma.app/ko" TargetMode="External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395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24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ssongchaewon/webpgm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2023964054 송채원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06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002" y="614482"/>
            <a:ext cx="5257562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002" y="1606867"/>
            <a:ext cx="13066395" cy="64923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308044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503" y="1622108"/>
            <a:ext cx="13051393" cy="63965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97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42730"/>
            <a:ext cx="12954952" cy="5607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525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38249"/>
            <a:ext cx="12954952" cy="30159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19244"/>
            <a:ext cx="5298757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94" y="1619250"/>
            <a:ext cx="13054013" cy="64181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615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59142"/>
            <a:ext cx="12954952" cy="39741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0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13572"/>
            <a:ext cx="12954952" cy="54653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638175"/>
            <a:ext cx="5460563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244" y="1668661"/>
            <a:ext cx="13005911" cy="61302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46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47662"/>
            <a:ext cx="12954952" cy="47972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65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69538"/>
            <a:ext cx="12954952" cy="3353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97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Github repository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72715"/>
            <a:ext cx="12954952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264" y="612338"/>
            <a:ext cx="523946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64" y="1601272"/>
            <a:ext cx="13071872" cy="65222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264" y="612338"/>
            <a:ext cx="523946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64" y="1601272"/>
            <a:ext cx="13071872" cy="65222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감마(</a:t>
            </a:r>
            <a:pPr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https://gamma.app/ko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점수:29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​늦게 제출한 과제 없으나, 10/29일 과제 일부 누락됨.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90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2078"/>
            <a:ext cx="12954952" cy="4608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39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86940"/>
            <a:ext cx="12954714" cy="4918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80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02061"/>
            <a:ext cx="12954952" cy="44465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83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01322"/>
            <a:ext cx="12954952" cy="5289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39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06905"/>
            <a:ext cx="12954952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99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62971"/>
            <a:ext cx="12954952" cy="5566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6241"/>
            <a:ext cx="3476149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레포트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969" y="1062395"/>
            <a:ext cx="12603837" cy="8577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2024-12-09T11:59:03Z</dcterms:created>
  <dcterms:modified xsi:type="dcterms:W3CDTF">2024-12-09T11:59:03Z</dcterms:modified>
</cp:coreProperties>
</file>